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8" r:id="rId3"/>
    <p:sldId id="259" r:id="rId4"/>
    <p:sldId id="260" r:id="rId5"/>
    <p:sldId id="265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928670"/>
            <a:ext cx="726327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Arial"/>
                <a:cs typeface="Times New Roman"/>
              </a:rPr>
              <a:t>Межмуниципальный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Arial"/>
                <a:cs typeface="Times New Roman"/>
              </a:rPr>
              <a:t>Фестиваль 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Arial"/>
                <a:cs typeface="Times New Roman"/>
              </a:rPr>
              <a:t>«Шаги в бизнес»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  <a:latin typeface="+mj-lt"/>
              <a:ea typeface="Arial"/>
              <a:cs typeface="Times New Roman"/>
            </a:endParaRPr>
          </a:p>
          <a:p>
            <a:endParaRPr lang="ru-RU" sz="2000" b="1" dirty="0" smtClean="0">
              <a:solidFill>
                <a:prstClr val="black"/>
              </a:solidFill>
            </a:endParaRPr>
          </a:p>
          <a:p>
            <a:pPr algn="ctr"/>
            <a:r>
              <a:rPr lang="ru-RU" sz="2000" b="1" dirty="0" smtClean="0">
                <a:solidFill>
                  <a:prstClr val="black"/>
                </a:solidFill>
              </a:rPr>
              <a:t/>
            </a:r>
            <a:br>
              <a:rPr lang="ru-RU" sz="2000" b="1" dirty="0" smtClean="0">
                <a:solidFill>
                  <a:prstClr val="black"/>
                </a:solidFill>
              </a:rPr>
            </a:br>
            <a:r>
              <a:rPr lang="ru-RU" dirty="0" smtClean="0"/>
              <a:t>МБОУ «СОШ№ 2» села </a:t>
            </a:r>
            <a:r>
              <a:rPr lang="ru-RU" dirty="0" err="1" smtClean="0"/>
              <a:t>Буссевка</a:t>
            </a:r>
            <a:r>
              <a:rPr lang="ru-RU" dirty="0" smtClean="0"/>
              <a:t>, Спасского района, Приморского края</a:t>
            </a:r>
            <a:br>
              <a:rPr lang="ru-RU" dirty="0" smtClean="0"/>
            </a:b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r"/>
            <a:r>
              <a:rPr lang="ru-RU" dirty="0" smtClean="0"/>
              <a:t>Подготовили: </a:t>
            </a:r>
            <a:r>
              <a:rPr lang="ru-RU" dirty="0" err="1" smtClean="0"/>
              <a:t>Неделько</a:t>
            </a:r>
            <a:r>
              <a:rPr lang="ru-RU" dirty="0" smtClean="0"/>
              <a:t> Анна</a:t>
            </a:r>
          </a:p>
          <a:p>
            <a:pPr algn="r"/>
            <a:r>
              <a:rPr lang="ru-RU" dirty="0" err="1" smtClean="0"/>
              <a:t>Коптева</a:t>
            </a:r>
            <a:r>
              <a:rPr lang="ru-RU" dirty="0" smtClean="0"/>
              <a:t> Полина</a:t>
            </a:r>
            <a:br>
              <a:rPr lang="ru-RU" dirty="0" smtClean="0"/>
            </a:br>
            <a:r>
              <a:rPr lang="ru-RU" dirty="0" smtClean="0"/>
              <a:t>7 класс</a:t>
            </a:r>
            <a:br>
              <a:rPr lang="ru-RU" dirty="0" smtClean="0"/>
            </a:br>
            <a:r>
              <a:rPr lang="ru-RU" dirty="0" smtClean="0"/>
              <a:t>Руководитель: учитель технологии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err="1" smtClean="0"/>
              <a:t>Корчевная</a:t>
            </a:r>
            <a:r>
              <a:rPr lang="ru-RU" dirty="0" smtClean="0"/>
              <a:t> Оксана Александровна </a:t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-214346" y="5286388"/>
            <a:ext cx="105013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Компания 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DNS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  Дмитрия Алексеева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4500562" y="6357958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2020 год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85786" y="428604"/>
            <a:ext cx="7758138" cy="1471610"/>
          </a:xfrm>
        </p:spPr>
        <p:txBody>
          <a:bodyPr>
            <a:normAutofit lnSpcReduction="10000"/>
          </a:bodyPr>
          <a:lstStyle/>
          <a:p>
            <a:pPr indent="0">
              <a:buNone/>
            </a:pPr>
            <a:r>
              <a:rPr lang="ru-RU" dirty="0" smtClean="0"/>
              <a:t>Дмитрий Алексеев - генеральный директор “DNS </a:t>
            </a:r>
            <a:r>
              <a:rPr lang="ru-RU" dirty="0" err="1" smtClean="0"/>
              <a:t>Digital</a:t>
            </a:r>
            <a:r>
              <a:rPr lang="ru-RU" dirty="0" smtClean="0"/>
              <a:t> </a:t>
            </a:r>
            <a:r>
              <a:rPr lang="ru-RU" dirty="0" err="1" smtClean="0"/>
              <a:t>Store</a:t>
            </a:r>
            <a:r>
              <a:rPr lang="ru-RU" dirty="0" smtClean="0"/>
              <a:t>”, г. Владивосток - как жить и </a:t>
            </a:r>
            <a:r>
              <a:rPr lang="ru-RU" dirty="0" smtClean="0"/>
              <a:t>работать</a:t>
            </a:r>
            <a:r>
              <a:rPr lang="ru-RU" dirty="0" smtClean="0"/>
              <a:t> на ДВ, чтобы вся страна на тебя равнялась!</a:t>
            </a:r>
            <a:endParaRPr lang="ru-RU" dirty="0"/>
          </a:p>
        </p:txBody>
      </p:sp>
      <p:pic>
        <p:nvPicPr>
          <p:cNvPr id="4" name="Рисунок 3" descr="Алексеев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7290" y="2000240"/>
            <a:ext cx="6572232" cy="438148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0"/>
            <a:ext cx="3214710" cy="210965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компании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Компания </a:t>
            </a:r>
            <a:r>
              <a:rPr lang="ru-RU" dirty="0" smtClean="0"/>
              <a:t>DNS в 2019 году </a:t>
            </a:r>
            <a:r>
              <a:rPr lang="ru-RU" dirty="0" smtClean="0"/>
              <a:t>вошла в топ-10 крупнейших российских розничных сетей по выручке. За прошлый год оборот </a:t>
            </a:r>
            <a:r>
              <a:rPr lang="ru-RU" dirty="0" err="1" smtClean="0"/>
              <a:t>ретейлера</a:t>
            </a:r>
            <a:r>
              <a:rPr lang="ru-RU" dirty="0" smtClean="0"/>
              <a:t> по продаже компьютерной, бытовой и цифровой техники достиг 268,5 миллиарда рублей, подсчитали в </a:t>
            </a:r>
            <a:r>
              <a:rPr lang="ru-RU" dirty="0" err="1" smtClean="0"/>
              <a:t>Infoline</a:t>
            </a:r>
            <a:r>
              <a:rPr lang="ru-RU" dirty="0" smtClean="0"/>
              <a:t>. DNS регулярно попадает в списки </a:t>
            </a:r>
            <a:r>
              <a:rPr lang="ru-RU" dirty="0" err="1" smtClean="0"/>
              <a:t>Forbes</a:t>
            </a:r>
            <a:r>
              <a:rPr lang="ru-RU" dirty="0" smtClean="0"/>
              <a:t> и РБК. И это единственная крупнейшая федеральная сеть, которая управляется из </a:t>
            </a:r>
            <a:r>
              <a:rPr lang="ru-RU" dirty="0" smtClean="0"/>
              <a:t>Владивостока.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Биография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Дмитрий Юрьевич АЛЕКСЕЕВ</a:t>
            </a:r>
            <a:r>
              <a:rPr lang="ru-RU" dirty="0" smtClean="0"/>
              <a:t> родился в 1974 году во Владивостоке.</a:t>
            </a:r>
          </a:p>
          <a:p>
            <a:pPr>
              <a:buNone/>
            </a:pPr>
            <a:r>
              <a:rPr lang="ru-RU" dirty="0" smtClean="0"/>
              <a:t>В 1996 году окончил факультет радиоэлектроники и приборостроения Дальневосточного государственного технического университета (теперь ДВФУ).</a:t>
            </a:r>
          </a:p>
          <a:p>
            <a:pPr>
              <a:buNone/>
            </a:pPr>
            <a:r>
              <a:rPr lang="ru-RU" dirty="0" smtClean="0"/>
              <a:t>С 1998 года – директор и совладелец DNS </a:t>
            </a:r>
            <a:r>
              <a:rPr lang="ru-RU" dirty="0" err="1" smtClean="0"/>
              <a:t>Digital</a:t>
            </a:r>
            <a:r>
              <a:rPr lang="ru-RU" dirty="0" smtClean="0"/>
              <a:t> </a:t>
            </a:r>
            <a:r>
              <a:rPr lang="ru-RU" dirty="0" err="1" smtClean="0"/>
              <a:t>Store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В 2003 году окончил юридический факультет Дальневосточного государственного университета (теперь ДВФУ). А спустя шесть лет получил степень МВА Высшей школы бизнеса МГУ.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Секрет успеха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реинвестиция </a:t>
            </a:r>
            <a:r>
              <a:rPr lang="ru-RU" dirty="0" smtClean="0"/>
              <a:t>99% прибыли в открытие новых торговых </a:t>
            </a:r>
            <a:r>
              <a:rPr lang="ru-RU" dirty="0" smtClean="0"/>
              <a:t>точек;</a:t>
            </a:r>
          </a:p>
          <a:p>
            <a:r>
              <a:rPr lang="ru-RU" dirty="0" smtClean="0"/>
              <a:t>н</a:t>
            </a:r>
            <a:r>
              <a:rPr lang="ru-RU" dirty="0" smtClean="0"/>
              <a:t>аличие собственного склада в каждом городе;</a:t>
            </a:r>
            <a:endParaRPr lang="ru-RU" dirty="0" smtClean="0"/>
          </a:p>
          <a:p>
            <a:r>
              <a:rPr lang="ru-RU" dirty="0" smtClean="0"/>
              <a:t>о</a:t>
            </a:r>
            <a:r>
              <a:rPr lang="ru-RU" dirty="0" smtClean="0"/>
              <a:t>тказ от маркетинга.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scale_1211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7422" y="3429000"/>
            <a:ext cx="4286280" cy="321113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Трудности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Самой </a:t>
            </a:r>
            <a:r>
              <a:rPr lang="ru-RU" dirty="0" smtClean="0"/>
              <a:t>первой трудностью </a:t>
            </a:r>
            <a:r>
              <a:rPr lang="ru-RU" dirty="0" smtClean="0"/>
              <a:t>в </a:t>
            </a:r>
            <a:r>
              <a:rPr lang="ru-RU" dirty="0" smtClean="0"/>
              <a:t>1998 году </a:t>
            </a:r>
            <a:r>
              <a:rPr lang="ru-RU" dirty="0" smtClean="0"/>
              <a:t>стал дефолт, компания решила </a:t>
            </a:r>
            <a:r>
              <a:rPr lang="ru-RU" dirty="0" smtClean="0"/>
              <a:t>переориентироваться с обслуживания корпоративных клиентов на розничную торговлю. </a:t>
            </a:r>
            <a:r>
              <a:rPr lang="ru-RU" dirty="0" smtClean="0"/>
              <a:t>С этого </a:t>
            </a:r>
            <a:r>
              <a:rPr lang="ru-RU" dirty="0" err="1" smtClean="0"/>
              <a:t>момнта</a:t>
            </a:r>
            <a:r>
              <a:rPr lang="ru-RU" dirty="0" smtClean="0"/>
              <a:t> и была основана компания </a:t>
            </a:r>
            <a:r>
              <a:rPr lang="ru-RU" dirty="0" smtClean="0"/>
              <a:t>DNS (</a:t>
            </a:r>
            <a:r>
              <a:rPr lang="ru-RU" dirty="0" err="1" smtClean="0"/>
              <a:t>Digital</a:t>
            </a:r>
            <a:r>
              <a:rPr lang="ru-RU" dirty="0" smtClean="0"/>
              <a:t> </a:t>
            </a:r>
            <a:r>
              <a:rPr lang="ru-RU" dirty="0" err="1" smtClean="0"/>
              <a:t>Network</a:t>
            </a:r>
            <a:r>
              <a:rPr lang="ru-RU" dirty="0" smtClean="0"/>
              <a:t> </a:t>
            </a:r>
            <a:r>
              <a:rPr lang="ru-RU" dirty="0" err="1" smtClean="0"/>
              <a:t>System</a:t>
            </a:r>
            <a:r>
              <a:rPr lang="ru-RU" dirty="0" smtClean="0"/>
              <a:t>) и открыт первый магазин во Владивостоке, в одном из помещений которого велась сборка </a:t>
            </a:r>
            <a:r>
              <a:rPr lang="ru-RU" dirty="0" smtClean="0"/>
              <a:t>компьютеров.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Деятельность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Строительство домов;</a:t>
            </a:r>
          </a:p>
          <a:p>
            <a:r>
              <a:rPr lang="ru-RU" dirty="0" smtClean="0"/>
              <a:t>возрождение </a:t>
            </a:r>
            <a:r>
              <a:rPr lang="ru-RU" dirty="0" smtClean="0"/>
              <a:t>Нагорного парка во </a:t>
            </a:r>
            <a:r>
              <a:rPr lang="ru-RU" dirty="0" smtClean="0"/>
              <a:t>Владивостоке;</a:t>
            </a:r>
          </a:p>
          <a:p>
            <a:r>
              <a:rPr lang="ru-RU" dirty="0" smtClean="0"/>
              <a:t>Соучредитель Центра </a:t>
            </a:r>
            <a:r>
              <a:rPr lang="ru-RU" dirty="0" smtClean="0"/>
              <a:t>развития </a:t>
            </a:r>
            <a:r>
              <a:rPr lang="ru-RU" dirty="0" smtClean="0"/>
              <a:t>робототехники;</a:t>
            </a:r>
            <a:endParaRPr lang="ru-RU" dirty="0"/>
          </a:p>
        </p:txBody>
      </p:sp>
      <p:pic>
        <p:nvPicPr>
          <p:cNvPr id="4" name="Рисунок 3" descr="scale_1200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3357562"/>
            <a:ext cx="4786314" cy="319489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</TotalTime>
  <Words>253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Слайд 1</vt:lpstr>
      <vt:lpstr>Слайд 2</vt:lpstr>
      <vt:lpstr>О компании</vt:lpstr>
      <vt:lpstr>Биография</vt:lpstr>
      <vt:lpstr>Секрет успеха</vt:lpstr>
      <vt:lpstr>Трудности</vt:lpstr>
      <vt:lpstr>Деятельность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10</cp:revision>
  <dcterms:created xsi:type="dcterms:W3CDTF">2020-04-02T05:21:18Z</dcterms:created>
  <dcterms:modified xsi:type="dcterms:W3CDTF">2020-04-02T06:25:23Z</dcterms:modified>
</cp:coreProperties>
</file>